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  <p:sldMasterId id="2147483680" r:id="rId6"/>
    <p:sldMasterId id="2147483695" r:id="rId7"/>
    <p:sldMasterId id="2147483700" r:id="rId8"/>
  </p:sldMasterIdLst>
  <p:notesMasterIdLst>
    <p:notesMasterId r:id="rId21"/>
  </p:notesMasterIdLst>
  <p:sldIdLst>
    <p:sldId id="6842" r:id="rId9"/>
    <p:sldId id="6844" r:id="rId10"/>
    <p:sldId id="2145705592" r:id="rId11"/>
    <p:sldId id="6928" r:id="rId12"/>
    <p:sldId id="261" r:id="rId13"/>
    <p:sldId id="2145705591" r:id="rId14"/>
    <p:sldId id="352" r:id="rId15"/>
    <p:sldId id="353" r:id="rId16"/>
    <p:sldId id="371" r:id="rId17"/>
    <p:sldId id="346" r:id="rId18"/>
    <p:sldId id="380" r:id="rId19"/>
    <p:sldId id="21457055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82" autoAdjust="0"/>
    <p:restoredTop sz="88666" autoAdjust="0"/>
  </p:normalViewPr>
  <p:slideViewPr>
    <p:cSldViewPr snapToGrid="0">
      <p:cViewPr varScale="1">
        <p:scale>
          <a:sx n="56" d="100"/>
          <a:sy n="56" d="100"/>
        </p:scale>
        <p:origin x="352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3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9T20:48:23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9T20:48:25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9T20:48:27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9T20:48:29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9T20:48:3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15D87-AF8A-7443-9E31-3B61665765A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812A7-1D7B-8F4C-B7CE-CBA56A37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3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12A7-1D7B-8F4C-B7CE-CBA56A37DE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93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AIM 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1B448-AC7E-4A4B-A37C-D763E7153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47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92A63-8B0A-364B-A953-1143ABDCC3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1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Symptom Checker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F1E2D-0E57-5041-AE5D-74125CC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034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F1E2D-0E57-5041-AE5D-74125CC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8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F1E2D-0E57-5041-AE5D-74125CC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36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10" Type="http://schemas.openxmlformats.org/officeDocument/2006/relationships/image" Target="../media/image7.png"/><Relationship Id="rId4" Type="http://schemas.openxmlformats.org/officeDocument/2006/relationships/image" Target="../media/image500.png"/><Relationship Id="rId9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13B23-B6F3-4F9A-84B1-09F869087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2853"/>
            <a:ext cx="9144000" cy="217710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DEB71-953C-47FA-A05A-29693860A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C860A-B12B-4701-8C23-E34DBD0E5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F9EBE-9F3E-43BF-9E25-0CE2F5D1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01CBB-D8F7-4488-AAF0-06D8B717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40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E550C-F544-4F3D-95EE-F15A9EBD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8A750-834A-4F09-B4F5-EA048B4C5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820886"/>
            <a:ext cx="10515600" cy="21438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DF622C0-5A04-AD46-BBF8-0B1DC7396E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</p:spTree>
    <p:extLst>
      <p:ext uri="{BB962C8B-B14F-4D97-AF65-F5344CB8AC3E}">
        <p14:creationId xmlns:p14="http://schemas.microsoft.com/office/powerpoint/2010/main" val="396047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87D5A7-58E0-4EB9-BC3F-4FC1EE9F4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91985"/>
            <a:ext cx="2628900" cy="49849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11C6A-88C9-482B-805B-7C26899E6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91985"/>
            <a:ext cx="7734300" cy="49849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D1899-2F22-4FF4-BD47-E24231F2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AEBB8-18E7-432A-AE7B-9E161736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76E00-4F72-41B0-8E69-C24690C6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6B25FF-9585-C344-97E0-F6AFAFAC4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</p:spTree>
    <p:extLst>
      <p:ext uri="{BB962C8B-B14F-4D97-AF65-F5344CB8AC3E}">
        <p14:creationId xmlns:p14="http://schemas.microsoft.com/office/powerpoint/2010/main" val="103649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 dirty="0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4242959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574E64-DBF3-1547-BC5C-EE8687FB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6AE0B-DEC7-8147-98E5-9AF35A14F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A908-6659-7B40-8DE6-3D5757BD4D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224D1B-F832-3F46-BD29-CB8912700755}"/>
              </a:ext>
            </a:extLst>
          </p:cNvPr>
          <p:cNvSpPr txBox="1">
            <a:spLocks/>
          </p:cNvSpPr>
          <p:nvPr userDrawn="1"/>
        </p:nvSpPr>
        <p:spPr>
          <a:xfrm>
            <a:off x="11087833" y="6310311"/>
            <a:ext cx="941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0541A908-6659-7B40-8DE6-3D5757BD4D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BC4F8-75BF-3E43-964D-52F79F43F70E}"/>
              </a:ext>
            </a:extLst>
          </p:cNvPr>
          <p:cNvSpPr/>
          <p:nvPr userDrawn="1"/>
        </p:nvSpPr>
        <p:spPr>
          <a:xfrm>
            <a:off x="9934" y="6584336"/>
            <a:ext cx="12191030" cy="288904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3FB58-8768-804C-B749-EACF586B6EAD}"/>
              </a:ext>
            </a:extLst>
          </p:cNvPr>
          <p:cNvSpPr/>
          <p:nvPr userDrawn="1"/>
        </p:nvSpPr>
        <p:spPr>
          <a:xfrm flipH="1">
            <a:off x="0" y="0"/>
            <a:ext cx="156754" cy="1156448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21F8FA-BF88-064E-9057-63196A92421E}"/>
              </a:ext>
            </a:extLst>
          </p:cNvPr>
          <p:cNvGrpSpPr/>
          <p:nvPr userDrawn="1"/>
        </p:nvGrpSpPr>
        <p:grpSpPr>
          <a:xfrm>
            <a:off x="9450569" y="5794513"/>
            <a:ext cx="2553172" cy="474947"/>
            <a:chOff x="9982199" y="6311900"/>
            <a:chExt cx="2449410" cy="4556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B67105-F17E-BC4B-9ACA-FF28BFF98C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E072C5-2B7C-5043-8481-05975ADAE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481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3EB03-7969-004C-A89B-08969F69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EE0E9-3DE7-084F-9629-5AEF484F6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546" y="1355271"/>
            <a:ext cx="5565254" cy="48216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AE62F-BC2A-4D4A-9BD4-A98A8E0E8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5271"/>
            <a:ext cx="5688106" cy="48216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A782E-545C-DC46-8877-60DF35E2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07327-5CA1-9342-91F8-312A7CCC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A908-6659-7B40-8DE6-3D5757BD4D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46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6F067-13ED-2F4D-80AE-62D8C44CE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CBC25-C847-7641-AD49-D725719E4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E5BB1-A122-414A-8622-7600EEB7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45DCD-8B0C-A947-B995-1D4F9B49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A908-6659-7B40-8DE6-3D5757BD4D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09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13B23-B6F3-4F9A-84B1-09F869087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2853"/>
            <a:ext cx="9144000" cy="217710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DEB71-953C-47FA-A05A-29693860A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C860A-B12B-4701-8C23-E34DBD0E5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F9EBE-9F3E-43BF-9E25-0CE2F5D1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01CBB-D8F7-4488-AAF0-06D8B717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30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62DB1-D48D-4BA4-991C-C83A91F0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839"/>
            <a:ext cx="10515600" cy="7389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1C7E9-726F-44AA-8861-1A1B15CE3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8" y="2393156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067340C-3D61-B649-A8FF-9D581E420B98}"/>
              </a:ext>
            </a:extLst>
          </p:cNvPr>
          <p:cNvGrpSpPr/>
          <p:nvPr userDrawn="1"/>
        </p:nvGrpSpPr>
        <p:grpSpPr>
          <a:xfrm>
            <a:off x="359027" y="6239156"/>
            <a:ext cx="2613888" cy="486242"/>
            <a:chOff x="9982199" y="6311900"/>
            <a:chExt cx="2449410" cy="4556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EA8965B-F010-5441-BACF-8D2AE5AE9D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A62DDEF-3E46-7641-B517-88F06F6DA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2BFBA-93C5-C84F-81C1-B9CC470D76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0639" y="132602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  <p:pic>
        <p:nvPicPr>
          <p:cNvPr id="8" name="Content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id="{F09DC0E1-F82D-E944-BFA6-E377815A5F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76" y="5937955"/>
            <a:ext cx="2082838" cy="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31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6DCF-63EA-42CF-BA54-D363E7BB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343D5-762A-4B2A-BC9D-1273453F7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Date Placeholder 4">
            <a:extLst>
              <a:ext uri="{FF2B5EF4-FFF2-40B4-BE49-F238E27FC236}">
                <a16:creationId xmlns:a16="http://schemas.microsoft.com/office/drawing/2014/main" id="{5BA8DBC3-F3B8-C043-993E-9E606875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51753"/>
            <a:ext cx="2743200" cy="365125"/>
          </a:xfrm>
        </p:spPr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8DF7BCA9-B4E1-9C49-AD1D-52BD6A83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5175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1" name="Slide Number Placeholder 6">
            <a:extLst>
              <a:ext uri="{FF2B5EF4-FFF2-40B4-BE49-F238E27FC236}">
                <a16:creationId xmlns:a16="http://schemas.microsoft.com/office/drawing/2014/main" id="{4C21144B-F9E8-A04D-8B23-BE90998F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51753"/>
            <a:ext cx="2743200" cy="365125"/>
          </a:xfrm>
        </p:spPr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2" name="Date Placeholder 3">
            <a:extLst>
              <a:ext uri="{FF2B5EF4-FFF2-40B4-BE49-F238E27FC236}">
                <a16:creationId xmlns:a16="http://schemas.microsoft.com/office/drawing/2014/main" id="{1384CDD6-8A7E-CF4B-BAB8-033C0B0A5233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037A4D85-DD86-064F-8F00-8CCBCAB613E3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5143EA-5086-9D46-B0EF-8362E830B564}"/>
              </a:ext>
            </a:extLst>
          </p:cNvPr>
          <p:cNvSpPr/>
          <p:nvPr userDrawn="1"/>
        </p:nvSpPr>
        <p:spPr>
          <a:xfrm>
            <a:off x="0" y="-86676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1FD67DD-AA67-7F45-A68A-7124D108E6D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1974"/>
            <a:ext cx="2363494" cy="132963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C7202A8-515D-F64A-B1B4-7ADDA5B0B134}"/>
              </a:ext>
            </a:extLst>
          </p:cNvPr>
          <p:cNvGrpSpPr/>
          <p:nvPr userDrawn="1"/>
        </p:nvGrpSpPr>
        <p:grpSpPr>
          <a:xfrm>
            <a:off x="8759964" y="6176964"/>
            <a:ext cx="2613888" cy="486242"/>
            <a:chOff x="9982199" y="6311900"/>
            <a:chExt cx="2449410" cy="45564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FB1C369-EED5-BF41-B182-A761F139A6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90E2B3-DA9A-1B42-AD16-9D7FDF240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3096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ate Placeholder 3">
            <a:extLst>
              <a:ext uri="{FF2B5EF4-FFF2-40B4-BE49-F238E27FC236}">
                <a16:creationId xmlns:a16="http://schemas.microsoft.com/office/drawing/2014/main" id="{F6170043-A692-0545-AC53-F8466BFA8423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21543B5-4377-5B4D-86D4-2CC5FD1FB8D0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62EF6-F704-4AA0-B17C-B61E246D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52" y="1349211"/>
            <a:ext cx="10515600" cy="5580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F6562-1E06-4055-89A9-FD2145A86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5371"/>
            <a:ext cx="5181600" cy="40215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0C64A-DA1F-4888-B4F5-F7DA9F060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71"/>
            <a:ext cx="5181600" cy="4021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47DC320-3B75-D242-85E5-EA9D3EA4BA9C}"/>
              </a:ext>
            </a:extLst>
          </p:cNvPr>
          <p:cNvGrpSpPr/>
          <p:nvPr userDrawn="1"/>
        </p:nvGrpSpPr>
        <p:grpSpPr>
          <a:xfrm>
            <a:off x="477356" y="6176963"/>
            <a:ext cx="2613888" cy="486242"/>
            <a:chOff x="9982199" y="6311900"/>
            <a:chExt cx="2449410" cy="45564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4AC1969-4AE9-864B-8A74-5C7ECEB88A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1B28327-1113-3F4A-ABCB-4EBB015429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9F289CA-A4B0-904B-B4B6-3DA55B7544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0639" y="113405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  <p:pic>
        <p:nvPicPr>
          <p:cNvPr id="11" name="Content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id="{E3B7EDDE-B1B6-864D-A507-A8AAEDD775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173" y="5937955"/>
            <a:ext cx="2082838" cy="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8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62DB1-D48D-4BA4-991C-C83A91F0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839"/>
            <a:ext cx="10515600" cy="7389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1C7E9-726F-44AA-8861-1A1B15CE3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8" y="2393156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067340C-3D61-B649-A8FF-9D581E420B98}"/>
              </a:ext>
            </a:extLst>
          </p:cNvPr>
          <p:cNvGrpSpPr/>
          <p:nvPr userDrawn="1"/>
        </p:nvGrpSpPr>
        <p:grpSpPr>
          <a:xfrm>
            <a:off x="359027" y="6239156"/>
            <a:ext cx="2613888" cy="486242"/>
            <a:chOff x="9982199" y="6311900"/>
            <a:chExt cx="2449410" cy="4556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EA8965B-F010-5441-BACF-8D2AE5AE9D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A62DDEF-3E46-7641-B517-88F06F6DA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2BFBA-93C5-C84F-81C1-B9CC470D76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0639" y="132602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  <p:pic>
        <p:nvPicPr>
          <p:cNvPr id="8" name="Content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id="{F09DC0E1-F82D-E944-BFA6-E377815A5F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76" y="5937955"/>
            <a:ext cx="2082838" cy="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7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9E8B7-C632-4241-8D71-2BAAFD4C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07620"/>
            <a:ext cx="10515600" cy="7995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F580C-C9F9-455D-928E-7AE41B5EF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84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E5A2D-CC97-4641-8FEE-0DF602A2C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42312"/>
            <a:ext cx="5157787" cy="34289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5E369-9890-4282-B812-601E2A109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84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F5C8D2-8887-4729-87F9-E032FF279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42312"/>
            <a:ext cx="5183188" cy="34289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Date Placeholder 4">
            <a:extLst>
              <a:ext uri="{FF2B5EF4-FFF2-40B4-BE49-F238E27FC236}">
                <a16:creationId xmlns:a16="http://schemas.microsoft.com/office/drawing/2014/main" id="{5C6FE1C6-451D-3041-BD5B-31A60F3F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51753"/>
            <a:ext cx="2743200" cy="365125"/>
          </a:xfrm>
        </p:spPr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43" name="Footer Placeholder 5">
            <a:extLst>
              <a:ext uri="{FF2B5EF4-FFF2-40B4-BE49-F238E27FC236}">
                <a16:creationId xmlns:a16="http://schemas.microsoft.com/office/drawing/2014/main" id="{8077FF48-EDBB-5E4A-9943-53190AAB7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5175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4" name="Slide Number Placeholder 6">
            <a:extLst>
              <a:ext uri="{FF2B5EF4-FFF2-40B4-BE49-F238E27FC236}">
                <a16:creationId xmlns:a16="http://schemas.microsoft.com/office/drawing/2014/main" id="{2DE4FD7E-2BE9-5740-8DF0-5A6641241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51753"/>
            <a:ext cx="2743200" cy="365125"/>
          </a:xfrm>
        </p:spPr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188DC087-DA23-9041-A04E-AA47F3FCD79C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CE30957D-CF31-7145-A56E-C81E46C19E51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DEE6A2-EABD-B846-9024-1F3D24E9A2B5}"/>
              </a:ext>
            </a:extLst>
          </p:cNvPr>
          <p:cNvSpPr/>
          <p:nvPr userDrawn="1"/>
        </p:nvSpPr>
        <p:spPr>
          <a:xfrm>
            <a:off x="0" y="-86676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53A55F6-4B7B-264E-BE31-ACF8F08EB9FC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1974"/>
            <a:ext cx="2363494" cy="132963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06BDDA36-371E-A14C-ADC5-EE839EE37CBD}"/>
              </a:ext>
            </a:extLst>
          </p:cNvPr>
          <p:cNvGrpSpPr/>
          <p:nvPr userDrawn="1"/>
        </p:nvGrpSpPr>
        <p:grpSpPr>
          <a:xfrm>
            <a:off x="206804" y="6176964"/>
            <a:ext cx="2613888" cy="486242"/>
            <a:chOff x="9982199" y="6311900"/>
            <a:chExt cx="2449410" cy="45564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FFF5E93-AC11-5D49-BDB1-77D5001E78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88689A4-7FCE-B04E-906F-26801D9991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8A2E092-820A-2C4E-8E4C-9F56C36B7B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  <p:pic>
        <p:nvPicPr>
          <p:cNvPr id="19" name="Content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id="{72B18A6F-AFDE-6441-AE86-14C14DAC0B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153" y="5937955"/>
            <a:ext cx="2082838" cy="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33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17E4E-F84E-4037-906E-8D90EEC7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Date Placeholder 4">
            <a:extLst>
              <a:ext uri="{FF2B5EF4-FFF2-40B4-BE49-F238E27FC236}">
                <a16:creationId xmlns:a16="http://schemas.microsoft.com/office/drawing/2014/main" id="{9A402773-7725-B147-B4DE-7939545B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51753"/>
            <a:ext cx="2743200" cy="365125"/>
          </a:xfrm>
        </p:spPr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34" name="Footer Placeholder 5">
            <a:extLst>
              <a:ext uri="{FF2B5EF4-FFF2-40B4-BE49-F238E27FC236}">
                <a16:creationId xmlns:a16="http://schemas.microsoft.com/office/drawing/2014/main" id="{CF4B7990-4EF3-3A49-9FFF-B0ECC39C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5175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FD7B7452-0BC1-4E4F-8130-740D11AE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51753"/>
            <a:ext cx="2743200" cy="365125"/>
          </a:xfrm>
        </p:spPr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05FDD016-7640-2542-9213-AC16F23BD93C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356A4A56-DB53-CB4E-8149-D7ADF1880E16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CD9F1F-92DD-1A41-B83F-620FCDA308AE}"/>
              </a:ext>
            </a:extLst>
          </p:cNvPr>
          <p:cNvSpPr/>
          <p:nvPr userDrawn="1"/>
        </p:nvSpPr>
        <p:spPr>
          <a:xfrm>
            <a:off x="0" y="-86676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5724154-F7E9-FC49-B0E0-1114A45176B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1974"/>
            <a:ext cx="2363494" cy="1329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18D2DD0-5D17-5943-A450-7BE81D7E33A6}"/>
              </a:ext>
            </a:extLst>
          </p:cNvPr>
          <p:cNvGrpSpPr/>
          <p:nvPr userDrawn="1"/>
        </p:nvGrpSpPr>
        <p:grpSpPr>
          <a:xfrm>
            <a:off x="331581" y="6163712"/>
            <a:ext cx="2613888" cy="486242"/>
            <a:chOff x="9982199" y="6311900"/>
            <a:chExt cx="2449410" cy="45564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E095E38-78C9-3C42-9638-EB768CB93B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998F941-0DE3-D24A-BA3D-A2D70C14E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745B267-02F0-7F4C-B49D-62553052DD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  <p:pic>
        <p:nvPicPr>
          <p:cNvPr id="15" name="Content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id="{1212E051-C289-A742-930B-50073760A2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53" y="5937955"/>
            <a:ext cx="2082838" cy="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D6ED97-FE9B-2141-8D6D-992D604E80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</p:spTree>
    <p:extLst>
      <p:ext uri="{BB962C8B-B14F-4D97-AF65-F5344CB8AC3E}">
        <p14:creationId xmlns:p14="http://schemas.microsoft.com/office/powerpoint/2010/main" val="4146185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DD152-DDA9-4D9E-BE8F-94E14228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21694"/>
            <a:ext cx="3932237" cy="13255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0686F-DC75-49D2-B5F3-72E97C8F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772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BBC5A-4C8F-4143-8C3A-437798B2B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4725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2A6741D2-689F-AB4B-B581-3D8243D31491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DCCCA1F0-A871-9E4C-B7DA-4F4868C69A46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5FCB25-5B41-144C-9A12-E0DA1953F26B}"/>
              </a:ext>
            </a:extLst>
          </p:cNvPr>
          <p:cNvSpPr/>
          <p:nvPr userDrawn="1"/>
        </p:nvSpPr>
        <p:spPr>
          <a:xfrm>
            <a:off x="0" y="-86676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85671F5-A3C0-774A-89A7-BE6B10B53044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1974"/>
            <a:ext cx="2363494" cy="132963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49301AC-C69A-C641-83CB-F284FC91DBE2}"/>
              </a:ext>
            </a:extLst>
          </p:cNvPr>
          <p:cNvGrpSpPr/>
          <p:nvPr userDrawn="1"/>
        </p:nvGrpSpPr>
        <p:grpSpPr>
          <a:xfrm>
            <a:off x="286316" y="6128977"/>
            <a:ext cx="2613888" cy="486242"/>
            <a:chOff x="9982199" y="6311900"/>
            <a:chExt cx="2449410" cy="4556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4598F9-4918-B44F-90CC-393038743B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EC899EC-F958-A949-9DE3-428005DB30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17693DB-A8CA-164F-9901-E1E5E70981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  <p:pic>
        <p:nvPicPr>
          <p:cNvPr id="14" name="Content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id="{B0D45328-7FED-3343-9A5D-9719B02BA7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153" y="5937955"/>
            <a:ext cx="2082838" cy="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52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0CA4-990C-48FE-9A01-C09A9C84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86843"/>
            <a:ext cx="3932237" cy="127674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D94D37-D0C3-463D-89C1-E36259456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936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4DAF6-3BB4-4A8B-A29B-675631AAB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6358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Date Placeholder 4">
            <a:extLst>
              <a:ext uri="{FF2B5EF4-FFF2-40B4-BE49-F238E27FC236}">
                <a16:creationId xmlns:a16="http://schemas.microsoft.com/office/drawing/2014/main" id="{6C8FC64B-9A95-DB4E-AE9A-F1B1261C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51753"/>
            <a:ext cx="2743200" cy="365125"/>
          </a:xfrm>
        </p:spPr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36" name="Footer Placeholder 5">
            <a:extLst>
              <a:ext uri="{FF2B5EF4-FFF2-40B4-BE49-F238E27FC236}">
                <a16:creationId xmlns:a16="http://schemas.microsoft.com/office/drawing/2014/main" id="{A5228E08-5D6E-7F49-B601-6078A082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5175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7" name="Slide Number Placeholder 6">
            <a:extLst>
              <a:ext uri="{FF2B5EF4-FFF2-40B4-BE49-F238E27FC236}">
                <a16:creationId xmlns:a16="http://schemas.microsoft.com/office/drawing/2014/main" id="{4E9E7CAD-591E-5A42-81C3-1015BC2D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51753"/>
            <a:ext cx="2743200" cy="365125"/>
          </a:xfrm>
        </p:spPr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15784C4C-7FC7-0743-B667-8D6CB834B1CC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77C0F621-1819-1741-A4A7-197D7CBC0F32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274E280-A941-E44E-851F-AAF5EFD3BC90}"/>
              </a:ext>
            </a:extLst>
          </p:cNvPr>
          <p:cNvSpPr/>
          <p:nvPr userDrawn="1"/>
        </p:nvSpPr>
        <p:spPr>
          <a:xfrm>
            <a:off x="-16329" y="-70347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A1CB4EE-48A0-784F-BEA1-7FCD62670691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1974"/>
            <a:ext cx="2363494" cy="132963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71C6125-2A52-7B4F-A692-9AA43E88E850}"/>
              </a:ext>
            </a:extLst>
          </p:cNvPr>
          <p:cNvGrpSpPr/>
          <p:nvPr userDrawn="1"/>
        </p:nvGrpSpPr>
        <p:grpSpPr>
          <a:xfrm>
            <a:off x="8759964" y="6176964"/>
            <a:ext cx="2613888" cy="486242"/>
            <a:chOff x="9982199" y="6311900"/>
            <a:chExt cx="2449410" cy="4556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00F38-4C13-AA46-946C-945029138C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C40FA08-5FBA-BC4F-9E66-AD584BBC75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E11DAF7-9479-F44B-9FB7-E83FFCF914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</p:spTree>
    <p:extLst>
      <p:ext uri="{BB962C8B-B14F-4D97-AF65-F5344CB8AC3E}">
        <p14:creationId xmlns:p14="http://schemas.microsoft.com/office/powerpoint/2010/main" val="79973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E550C-F544-4F3D-95EE-F15A9EBD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8A750-834A-4F09-B4F5-EA048B4C5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820886"/>
            <a:ext cx="10515600" cy="21438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DF622C0-5A04-AD46-BBF8-0B1DC7396E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</p:spTree>
    <p:extLst>
      <p:ext uri="{BB962C8B-B14F-4D97-AF65-F5344CB8AC3E}">
        <p14:creationId xmlns:p14="http://schemas.microsoft.com/office/powerpoint/2010/main" val="3056226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87D5A7-58E0-4EB9-BC3F-4FC1EE9F4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91985"/>
            <a:ext cx="2628900" cy="49849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11C6A-88C9-482B-805B-7C26899E6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91985"/>
            <a:ext cx="7734300" cy="49849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D1899-2F22-4FF4-BD47-E24231F2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AEBB8-18E7-432A-AE7B-9E161736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76E00-4F72-41B0-8E69-C24690C6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6B25FF-9585-C344-97E0-F6AFAFAC4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</p:spTree>
    <p:extLst>
      <p:ext uri="{BB962C8B-B14F-4D97-AF65-F5344CB8AC3E}">
        <p14:creationId xmlns:p14="http://schemas.microsoft.com/office/powerpoint/2010/main" val="1210241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 dirty="0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2636316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6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574E64-DBF3-1547-BC5C-EE8687FB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6AE0B-DEC7-8147-98E5-9AF35A14F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A908-6659-7B40-8DE6-3D5757BD4D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224D1B-F832-3F46-BD29-CB8912700755}"/>
              </a:ext>
            </a:extLst>
          </p:cNvPr>
          <p:cNvSpPr txBox="1">
            <a:spLocks/>
          </p:cNvSpPr>
          <p:nvPr userDrawn="1"/>
        </p:nvSpPr>
        <p:spPr>
          <a:xfrm>
            <a:off x="11087833" y="6310311"/>
            <a:ext cx="941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0541A908-6659-7B40-8DE6-3D5757BD4D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BC4F8-75BF-3E43-964D-52F79F43F70E}"/>
              </a:ext>
            </a:extLst>
          </p:cNvPr>
          <p:cNvSpPr/>
          <p:nvPr userDrawn="1"/>
        </p:nvSpPr>
        <p:spPr>
          <a:xfrm>
            <a:off x="9934" y="6584336"/>
            <a:ext cx="12191030" cy="288904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3FB58-8768-804C-B749-EACF586B6EAD}"/>
              </a:ext>
            </a:extLst>
          </p:cNvPr>
          <p:cNvSpPr/>
          <p:nvPr userDrawn="1"/>
        </p:nvSpPr>
        <p:spPr>
          <a:xfrm flipH="1">
            <a:off x="0" y="0"/>
            <a:ext cx="156754" cy="1156448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21F8FA-BF88-064E-9057-63196A92421E}"/>
              </a:ext>
            </a:extLst>
          </p:cNvPr>
          <p:cNvGrpSpPr/>
          <p:nvPr userDrawn="1"/>
        </p:nvGrpSpPr>
        <p:grpSpPr>
          <a:xfrm>
            <a:off x="9450569" y="5794513"/>
            <a:ext cx="2553172" cy="474947"/>
            <a:chOff x="9982199" y="6311900"/>
            <a:chExt cx="2449410" cy="4556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B67105-F17E-BC4B-9ACA-FF28BFF98C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E072C5-2B7C-5043-8481-05975ADAE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367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6DCF-63EA-42CF-BA54-D363E7BB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343D5-762A-4B2A-BC9D-1273453F7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Date Placeholder 4">
            <a:extLst>
              <a:ext uri="{FF2B5EF4-FFF2-40B4-BE49-F238E27FC236}">
                <a16:creationId xmlns:a16="http://schemas.microsoft.com/office/drawing/2014/main" id="{5BA8DBC3-F3B8-C043-993E-9E606875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51753"/>
            <a:ext cx="2743200" cy="365125"/>
          </a:xfrm>
        </p:spPr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8DF7BCA9-B4E1-9C49-AD1D-52BD6A83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5175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1" name="Slide Number Placeholder 6">
            <a:extLst>
              <a:ext uri="{FF2B5EF4-FFF2-40B4-BE49-F238E27FC236}">
                <a16:creationId xmlns:a16="http://schemas.microsoft.com/office/drawing/2014/main" id="{4C21144B-F9E8-A04D-8B23-BE90998F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51753"/>
            <a:ext cx="2743200" cy="365125"/>
          </a:xfrm>
        </p:spPr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2" name="Date Placeholder 3">
            <a:extLst>
              <a:ext uri="{FF2B5EF4-FFF2-40B4-BE49-F238E27FC236}">
                <a16:creationId xmlns:a16="http://schemas.microsoft.com/office/drawing/2014/main" id="{1384CDD6-8A7E-CF4B-BAB8-033C0B0A5233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037A4D85-DD86-064F-8F00-8CCBCAB613E3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5143EA-5086-9D46-B0EF-8362E830B564}"/>
              </a:ext>
            </a:extLst>
          </p:cNvPr>
          <p:cNvSpPr/>
          <p:nvPr userDrawn="1"/>
        </p:nvSpPr>
        <p:spPr>
          <a:xfrm>
            <a:off x="0" y="-86676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1FD67DD-AA67-7F45-A68A-7124D108E6D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1974"/>
            <a:ext cx="2363494" cy="132963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C7202A8-515D-F64A-B1B4-7ADDA5B0B134}"/>
              </a:ext>
            </a:extLst>
          </p:cNvPr>
          <p:cNvGrpSpPr/>
          <p:nvPr userDrawn="1"/>
        </p:nvGrpSpPr>
        <p:grpSpPr>
          <a:xfrm>
            <a:off x="8759964" y="6176964"/>
            <a:ext cx="2613888" cy="486242"/>
            <a:chOff x="9982199" y="6311900"/>
            <a:chExt cx="2449410" cy="45564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FB1C369-EED5-BF41-B182-A761F139A6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90E2B3-DA9A-1B42-AD16-9D7FDF240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054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3EB03-7969-004C-A89B-08969F69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EE0E9-3DE7-084F-9629-5AEF484F6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546" y="1355271"/>
            <a:ext cx="5565254" cy="48216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AE62F-BC2A-4D4A-9BD4-A98A8E0E8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5271"/>
            <a:ext cx="5688106" cy="48216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A782E-545C-DC46-8877-60DF35E2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07327-5CA1-9342-91F8-312A7CCC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A908-6659-7B40-8DE6-3D5757BD4D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3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6F067-13ED-2F4D-80AE-62D8C44CE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CBC25-C847-7641-AD49-D725719E4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E5BB1-A122-414A-8622-7600EEB7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45DCD-8B0C-A947-B995-1D4F9B49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A908-6659-7B40-8DE6-3D5757BD4D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49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A7D179-E20F-FF44-B5AB-935235A7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24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BA16A2-6EAA-7E48-8934-8643AC74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283" y="401652"/>
            <a:ext cx="4683095" cy="3497995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E67D4-B901-FC49-867F-8425105E6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4282" y="4165928"/>
            <a:ext cx="468309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01A60-108D-F441-B082-679820E8E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39CF1-C186-A44A-8290-E60DEC86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541A908-6659-7B40-8DE6-3D5757BD4DC7}" type="slidenum">
              <a:rPr lang="en-US" smtClean="0"/>
              <a:pPr/>
              <a:t>‹#›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8B149D-13AD-F746-9DCC-C840CE44A125}"/>
                  </a:ext>
                </a:extLst>
              </p14:cNvPr>
              <p14:cNvContentPartPr/>
              <p14:nvPr userDrawn="1"/>
            </p14:nvContentPartPr>
            <p14:xfrm>
              <a:off x="26788" y="4913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8B149D-13AD-F746-9DCC-C840CE44A1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48" y="-408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FBD40-21F7-7C4F-9B82-B53BC5F3A6BC}"/>
                  </a:ext>
                </a:extLst>
              </p14:cNvPr>
              <p14:cNvContentPartPr/>
              <p14:nvPr userDrawn="1"/>
            </p14:nvContentPartPr>
            <p14:xfrm>
              <a:off x="4026748" y="23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FBD40-21F7-7C4F-9B82-B53BC5F3A6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7748" y="-840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100D99D-DDA0-964A-89C9-37B0B68F3417}"/>
                  </a:ext>
                </a:extLst>
              </p14:cNvPr>
              <p14:cNvContentPartPr/>
              <p14:nvPr userDrawn="1"/>
            </p14:nvContentPartPr>
            <p14:xfrm>
              <a:off x="2308828" y="6854273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100D99D-DDA0-964A-89C9-37B0B68F34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0188" y="68452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48DE620-1108-9A45-965F-6AEBE826401F}"/>
                  </a:ext>
                </a:extLst>
              </p14:cNvPr>
              <p14:cNvContentPartPr/>
              <p14:nvPr userDrawn="1"/>
            </p14:nvContentPartPr>
            <p14:xfrm>
              <a:off x="-20732" y="689711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48DE620-1108-9A45-965F-6AEBE82640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9372" y="68881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4B0DFDA-CA37-0544-8135-57D0622A9C1F}"/>
                  </a:ext>
                </a:extLst>
              </p14:cNvPr>
              <p14:cNvContentPartPr/>
              <p14:nvPr userDrawn="1"/>
            </p14:nvContentPartPr>
            <p14:xfrm>
              <a:off x="5675" y="3515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4B0DFDA-CA37-0544-8135-57D0622A9C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325" y="2651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75042045-8DAD-5E47-AD3A-14AFB3AF06B6}"/>
              </a:ext>
            </a:extLst>
          </p:cNvPr>
          <p:cNvGrpSpPr/>
          <p:nvPr userDrawn="1"/>
        </p:nvGrpSpPr>
        <p:grpSpPr>
          <a:xfrm>
            <a:off x="9450569" y="5794513"/>
            <a:ext cx="2553172" cy="474947"/>
            <a:chOff x="9982199" y="6311900"/>
            <a:chExt cx="2449410" cy="45564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D9DF38-7680-424B-BD3A-1F6DD8E7BD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D42E7B-DB12-0248-99E5-BF029AB041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458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5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50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20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68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8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42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1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ate Placeholder 3">
            <a:extLst>
              <a:ext uri="{FF2B5EF4-FFF2-40B4-BE49-F238E27FC236}">
                <a16:creationId xmlns:a16="http://schemas.microsoft.com/office/drawing/2014/main" id="{F6170043-A692-0545-AC53-F8466BFA8423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21543B5-4377-5B4D-86D4-2CC5FD1FB8D0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62EF6-F704-4AA0-B17C-B61E246D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52" y="1349211"/>
            <a:ext cx="10515600" cy="5580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F6562-1E06-4055-89A9-FD2145A86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5371"/>
            <a:ext cx="5181600" cy="40215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0C64A-DA1F-4888-B4F5-F7DA9F060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71"/>
            <a:ext cx="5181600" cy="4021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47DC320-3B75-D242-85E5-EA9D3EA4BA9C}"/>
              </a:ext>
            </a:extLst>
          </p:cNvPr>
          <p:cNvGrpSpPr/>
          <p:nvPr userDrawn="1"/>
        </p:nvGrpSpPr>
        <p:grpSpPr>
          <a:xfrm>
            <a:off x="477356" y="6176963"/>
            <a:ext cx="2613888" cy="486242"/>
            <a:chOff x="9982199" y="6311900"/>
            <a:chExt cx="2449410" cy="45564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4AC1969-4AE9-864B-8A74-5C7ECEB88A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1B28327-1113-3F4A-ABCB-4EBB015429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9F289CA-A4B0-904B-B4B6-3DA55B7544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0639" y="113405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  <p:pic>
        <p:nvPicPr>
          <p:cNvPr id="11" name="Content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id="{E3B7EDDE-B1B6-864D-A507-A8AAEDD775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173" y="5937955"/>
            <a:ext cx="2082838" cy="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67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49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56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60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8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9E8B7-C632-4241-8D71-2BAAFD4C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07620"/>
            <a:ext cx="10515600" cy="7995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F580C-C9F9-455D-928E-7AE41B5EF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84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E5A2D-CC97-4641-8FEE-0DF602A2C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42312"/>
            <a:ext cx="5157787" cy="34289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5E369-9890-4282-B812-601E2A109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84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F5C8D2-8887-4729-87F9-E032FF279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42312"/>
            <a:ext cx="5183188" cy="34289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Date Placeholder 4">
            <a:extLst>
              <a:ext uri="{FF2B5EF4-FFF2-40B4-BE49-F238E27FC236}">
                <a16:creationId xmlns:a16="http://schemas.microsoft.com/office/drawing/2014/main" id="{5C6FE1C6-451D-3041-BD5B-31A60F3F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51753"/>
            <a:ext cx="2743200" cy="365125"/>
          </a:xfrm>
        </p:spPr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43" name="Footer Placeholder 5">
            <a:extLst>
              <a:ext uri="{FF2B5EF4-FFF2-40B4-BE49-F238E27FC236}">
                <a16:creationId xmlns:a16="http://schemas.microsoft.com/office/drawing/2014/main" id="{8077FF48-EDBB-5E4A-9943-53190AAB7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5175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4" name="Slide Number Placeholder 6">
            <a:extLst>
              <a:ext uri="{FF2B5EF4-FFF2-40B4-BE49-F238E27FC236}">
                <a16:creationId xmlns:a16="http://schemas.microsoft.com/office/drawing/2014/main" id="{2DE4FD7E-2BE9-5740-8DF0-5A6641241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51753"/>
            <a:ext cx="2743200" cy="365125"/>
          </a:xfrm>
        </p:spPr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188DC087-DA23-9041-A04E-AA47F3FCD79C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CE30957D-CF31-7145-A56E-C81E46C19E51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DEE6A2-EABD-B846-9024-1F3D24E9A2B5}"/>
              </a:ext>
            </a:extLst>
          </p:cNvPr>
          <p:cNvSpPr/>
          <p:nvPr userDrawn="1"/>
        </p:nvSpPr>
        <p:spPr>
          <a:xfrm>
            <a:off x="0" y="-86676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53A55F6-4B7B-264E-BE31-ACF8F08EB9FC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1974"/>
            <a:ext cx="2363494" cy="132963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06BDDA36-371E-A14C-ADC5-EE839EE37CBD}"/>
              </a:ext>
            </a:extLst>
          </p:cNvPr>
          <p:cNvGrpSpPr/>
          <p:nvPr userDrawn="1"/>
        </p:nvGrpSpPr>
        <p:grpSpPr>
          <a:xfrm>
            <a:off x="206804" y="6176964"/>
            <a:ext cx="2613888" cy="486242"/>
            <a:chOff x="9982199" y="6311900"/>
            <a:chExt cx="2449410" cy="45564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FFF5E93-AC11-5D49-BDB1-77D5001E78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88689A4-7FCE-B04E-906F-26801D9991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8A2E092-820A-2C4E-8E4C-9F56C36B7B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  <p:pic>
        <p:nvPicPr>
          <p:cNvPr id="19" name="Content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id="{72B18A6F-AFDE-6441-AE86-14C14DAC0B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153" y="5937955"/>
            <a:ext cx="2082838" cy="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0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17E4E-F84E-4037-906E-8D90EEC7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Date Placeholder 4">
            <a:extLst>
              <a:ext uri="{FF2B5EF4-FFF2-40B4-BE49-F238E27FC236}">
                <a16:creationId xmlns:a16="http://schemas.microsoft.com/office/drawing/2014/main" id="{9A402773-7725-B147-B4DE-7939545B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51753"/>
            <a:ext cx="2743200" cy="365125"/>
          </a:xfrm>
        </p:spPr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34" name="Footer Placeholder 5">
            <a:extLst>
              <a:ext uri="{FF2B5EF4-FFF2-40B4-BE49-F238E27FC236}">
                <a16:creationId xmlns:a16="http://schemas.microsoft.com/office/drawing/2014/main" id="{CF4B7990-4EF3-3A49-9FFF-B0ECC39C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5175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FD7B7452-0BC1-4E4F-8130-740D11AE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51753"/>
            <a:ext cx="2743200" cy="365125"/>
          </a:xfrm>
        </p:spPr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05FDD016-7640-2542-9213-AC16F23BD93C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356A4A56-DB53-CB4E-8149-D7ADF1880E16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CD9F1F-92DD-1A41-B83F-620FCDA308AE}"/>
              </a:ext>
            </a:extLst>
          </p:cNvPr>
          <p:cNvSpPr/>
          <p:nvPr userDrawn="1"/>
        </p:nvSpPr>
        <p:spPr>
          <a:xfrm>
            <a:off x="0" y="-86676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5724154-F7E9-FC49-B0E0-1114A45176B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1974"/>
            <a:ext cx="2363494" cy="1329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18D2DD0-5D17-5943-A450-7BE81D7E33A6}"/>
              </a:ext>
            </a:extLst>
          </p:cNvPr>
          <p:cNvGrpSpPr/>
          <p:nvPr userDrawn="1"/>
        </p:nvGrpSpPr>
        <p:grpSpPr>
          <a:xfrm>
            <a:off x="331581" y="6163712"/>
            <a:ext cx="2613888" cy="486242"/>
            <a:chOff x="9982199" y="6311900"/>
            <a:chExt cx="2449410" cy="45564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E095E38-78C9-3C42-9638-EB768CB93B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998F941-0DE3-D24A-BA3D-A2D70C14E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745B267-02F0-7F4C-B49D-62553052DD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  <p:pic>
        <p:nvPicPr>
          <p:cNvPr id="15" name="Content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id="{1212E051-C289-A742-930B-50073760A2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53" y="5937955"/>
            <a:ext cx="2082838" cy="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2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D6ED97-FE9B-2141-8D6D-992D604E80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</p:spTree>
    <p:extLst>
      <p:ext uri="{BB962C8B-B14F-4D97-AF65-F5344CB8AC3E}">
        <p14:creationId xmlns:p14="http://schemas.microsoft.com/office/powerpoint/2010/main" val="297646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DD152-DDA9-4D9E-BE8F-94E14228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21694"/>
            <a:ext cx="3932237" cy="13255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0686F-DC75-49D2-B5F3-72E97C8F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772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BBC5A-4C8F-4143-8C3A-437798B2B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4725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2A6741D2-689F-AB4B-B581-3D8243D31491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DCCCA1F0-A871-9E4C-B7DA-4F4868C69A46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5FCB25-5B41-144C-9A12-E0DA1953F26B}"/>
              </a:ext>
            </a:extLst>
          </p:cNvPr>
          <p:cNvSpPr/>
          <p:nvPr userDrawn="1"/>
        </p:nvSpPr>
        <p:spPr>
          <a:xfrm>
            <a:off x="0" y="-86676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85671F5-A3C0-774A-89A7-BE6B10B53044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1974"/>
            <a:ext cx="2363494" cy="132963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49301AC-C69A-C641-83CB-F284FC91DBE2}"/>
              </a:ext>
            </a:extLst>
          </p:cNvPr>
          <p:cNvGrpSpPr/>
          <p:nvPr userDrawn="1"/>
        </p:nvGrpSpPr>
        <p:grpSpPr>
          <a:xfrm>
            <a:off x="286316" y="6128977"/>
            <a:ext cx="2613888" cy="486242"/>
            <a:chOff x="9982199" y="6311900"/>
            <a:chExt cx="2449410" cy="4556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4598F9-4918-B44F-90CC-393038743B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EC899EC-F958-A949-9DE3-428005DB30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17693DB-A8CA-164F-9901-E1E5E70981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  <p:pic>
        <p:nvPicPr>
          <p:cNvPr id="14" name="Content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id="{B0D45328-7FED-3343-9A5D-9719B02BA7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153" y="5937955"/>
            <a:ext cx="2082838" cy="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50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0CA4-990C-48FE-9A01-C09A9C84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86843"/>
            <a:ext cx="3932237" cy="127674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D94D37-D0C3-463D-89C1-E36259456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936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4DAF6-3BB4-4A8B-A29B-675631AAB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6358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Date Placeholder 4">
            <a:extLst>
              <a:ext uri="{FF2B5EF4-FFF2-40B4-BE49-F238E27FC236}">
                <a16:creationId xmlns:a16="http://schemas.microsoft.com/office/drawing/2014/main" id="{6C8FC64B-9A95-DB4E-AE9A-F1B1261C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51753"/>
            <a:ext cx="2743200" cy="365125"/>
          </a:xfrm>
        </p:spPr>
        <p:txBody>
          <a:bodyPr/>
          <a:lstStyle/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36" name="Footer Placeholder 5">
            <a:extLst>
              <a:ext uri="{FF2B5EF4-FFF2-40B4-BE49-F238E27FC236}">
                <a16:creationId xmlns:a16="http://schemas.microsoft.com/office/drawing/2014/main" id="{A5228E08-5D6E-7F49-B601-6078A082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5175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7" name="Slide Number Placeholder 6">
            <a:extLst>
              <a:ext uri="{FF2B5EF4-FFF2-40B4-BE49-F238E27FC236}">
                <a16:creationId xmlns:a16="http://schemas.microsoft.com/office/drawing/2014/main" id="{4E9E7CAD-591E-5A42-81C3-1015BC2D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51753"/>
            <a:ext cx="2743200" cy="365125"/>
          </a:xfrm>
        </p:spPr>
        <p:txBody>
          <a:bodyPr/>
          <a:lstStyle/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15784C4C-7FC7-0743-B667-8D6CB834B1CC}"/>
              </a:ext>
            </a:extLst>
          </p:cNvPr>
          <p:cNvSpPr txBox="1">
            <a:spLocks/>
          </p:cNvSpPr>
          <p:nvPr userDrawn="1"/>
        </p:nvSpPr>
        <p:spPr>
          <a:xfrm>
            <a:off x="8381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BEE9F-8201-4C80-8963-C36FDA0E935C}" type="datetimeFigureOut">
              <a:rPr lang="en-US" smtClean="0"/>
              <a:pPr/>
              <a:t>7/17/2021</a:t>
            </a:fld>
            <a:endParaRPr lang="en-US" dirty="0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77C0F621-1819-1741-A4A7-197D7CBC0F32}"/>
              </a:ext>
            </a:extLst>
          </p:cNvPr>
          <p:cNvSpPr txBox="1">
            <a:spLocks/>
          </p:cNvSpPr>
          <p:nvPr userDrawn="1"/>
        </p:nvSpPr>
        <p:spPr>
          <a:xfrm>
            <a:off x="8610599" y="51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78528-C2DD-4E9D-B50C-5DC218FC6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274E280-A941-E44E-851F-AAF5EFD3BC90}"/>
              </a:ext>
            </a:extLst>
          </p:cNvPr>
          <p:cNvSpPr/>
          <p:nvPr userDrawn="1"/>
        </p:nvSpPr>
        <p:spPr>
          <a:xfrm>
            <a:off x="-16329" y="-70347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A1CB4EE-48A0-784F-BEA1-7FCD62670691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1974"/>
            <a:ext cx="2363494" cy="132963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71C6125-2A52-7B4F-A692-9AA43E88E850}"/>
              </a:ext>
            </a:extLst>
          </p:cNvPr>
          <p:cNvGrpSpPr/>
          <p:nvPr userDrawn="1"/>
        </p:nvGrpSpPr>
        <p:grpSpPr>
          <a:xfrm>
            <a:off x="8759964" y="6176964"/>
            <a:ext cx="2613888" cy="486242"/>
            <a:chOff x="9982199" y="6311900"/>
            <a:chExt cx="2449410" cy="4556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00F38-4C13-AA46-946C-945029138C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C40FA08-5FBA-BC4F-9E66-AD584BBC75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E11DAF7-9479-F44B-9FB7-E83FFCF914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0692" y="98107"/>
            <a:ext cx="855316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banner title</a:t>
            </a:r>
          </a:p>
        </p:txBody>
      </p:sp>
    </p:spTree>
    <p:extLst>
      <p:ext uri="{BB962C8B-B14F-4D97-AF65-F5344CB8AC3E}">
        <p14:creationId xmlns:p14="http://schemas.microsoft.com/office/powerpoint/2010/main" val="146199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FD34A6-1E4C-4526-8949-D902DBC8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92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A5407-D38C-4B79-B610-96283DEE0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33157"/>
            <a:ext cx="10515600" cy="214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2D27C-451C-48AF-A476-0773F9B00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589D1-BF14-4F3D-AE71-7C2C69B5E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6676-785C-46B5-BEA2-094C35428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31FD79-F0F2-F742-B7A6-19491AD0CD7D}"/>
              </a:ext>
            </a:extLst>
          </p:cNvPr>
          <p:cNvSpPr/>
          <p:nvPr userDrawn="1"/>
        </p:nvSpPr>
        <p:spPr>
          <a:xfrm>
            <a:off x="0" y="-38328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D85338-FB9E-5A43-B57E-594867035759}"/>
              </a:ext>
            </a:extLst>
          </p:cNvPr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396"/>
            <a:ext cx="2363494" cy="13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1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arge, food, group, table&#10;&#10;Description automatically generated">
            <a:extLst>
              <a:ext uri="{FF2B5EF4-FFF2-40B4-BE49-F238E27FC236}">
                <a16:creationId xmlns:a16="http://schemas.microsoft.com/office/drawing/2014/main" id="{134D3836-EAA4-3E45-9F93-237CA7988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2029"/>
          <a:stretch/>
        </p:blipFill>
        <p:spPr>
          <a:xfrm>
            <a:off x="0" y="5625548"/>
            <a:ext cx="12192000" cy="12324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05B4B6-EA3B-AF44-8984-9827F1E58F2B}"/>
              </a:ext>
            </a:extLst>
          </p:cNvPr>
          <p:cNvSpPr/>
          <p:nvPr userDrawn="1"/>
        </p:nvSpPr>
        <p:spPr>
          <a:xfrm>
            <a:off x="6299200" y="4508500"/>
            <a:ext cx="2679700" cy="97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896B6D-490C-B249-9894-FADBB9D33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46" y="365126"/>
            <a:ext cx="11405760" cy="791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BF4B3-8D55-1442-BEA1-395584E27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358282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9377B-5503-AA41-A7BF-CE6D936A2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0096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AFF68-D9C0-334B-8AD4-DF8CCD131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833" y="6310311"/>
            <a:ext cx="941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Page </a:t>
            </a:r>
            <a:fld id="{0541A908-6659-7B40-8DE6-3D5757BD4D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9564B-9967-0E45-A53D-B5551E081DDA}"/>
              </a:ext>
            </a:extLst>
          </p:cNvPr>
          <p:cNvSpPr/>
          <p:nvPr userDrawn="1"/>
        </p:nvSpPr>
        <p:spPr>
          <a:xfrm flipH="1">
            <a:off x="0" y="0"/>
            <a:ext cx="156754" cy="1156448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9ECBC4-A18A-A441-A6E1-C27772989D33}"/>
              </a:ext>
            </a:extLst>
          </p:cNvPr>
          <p:cNvSpPr/>
          <p:nvPr userDrawn="1"/>
        </p:nvSpPr>
        <p:spPr>
          <a:xfrm>
            <a:off x="9934" y="6584336"/>
            <a:ext cx="12191030" cy="288904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FE1CA6-DADA-3D49-8235-7F6C1F36CCD7}"/>
              </a:ext>
            </a:extLst>
          </p:cNvPr>
          <p:cNvGrpSpPr/>
          <p:nvPr userDrawn="1"/>
        </p:nvGrpSpPr>
        <p:grpSpPr>
          <a:xfrm>
            <a:off x="9450569" y="5794513"/>
            <a:ext cx="2553172" cy="474947"/>
            <a:chOff x="9982199" y="6311900"/>
            <a:chExt cx="2449410" cy="4556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288480-E44A-5D46-B646-7264132A48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4DE1C4-0FE9-524C-BDB7-2731099885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14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>
            <a:lumMod val="50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>
            <a:lumMod val="50000"/>
          </a:schemeClr>
        </a:buClr>
        <a:buFont typeface="System Font Regular"/>
        <a:buChar char="‣"/>
        <a:tabLst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8975" indent="-230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>
            <a:lumMod val="75000"/>
          </a:schemeClr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9163" indent="-230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>
            <a:lumMod val="75000"/>
          </a:schemeClr>
        </a:buClr>
        <a:buFont typeface="System Font Regular"/>
        <a:buChar char="‣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9350" indent="-230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>
            <a:lumMod val="9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FD34A6-1E4C-4526-8949-D902DBC8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92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A5407-D38C-4B79-B610-96283DEE0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33157"/>
            <a:ext cx="10515600" cy="214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2D27C-451C-48AF-A476-0773F9B00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BEE9F-8201-4C80-8963-C36FDA0E935C}" type="datetimeFigureOut">
              <a:rPr lang="en-US" smtClean="0"/>
              <a:t>7/17/2021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589D1-BF14-4F3D-AE71-7C2C69B5E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6676-785C-46B5-BEA2-094C35428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78528-C2DD-4E9D-B50C-5DC218FC65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31FD79-F0F2-F742-B7A6-19491AD0CD7D}"/>
              </a:ext>
            </a:extLst>
          </p:cNvPr>
          <p:cNvSpPr/>
          <p:nvPr userDrawn="1"/>
        </p:nvSpPr>
        <p:spPr>
          <a:xfrm>
            <a:off x="0" y="-38328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D85338-FB9E-5A43-B57E-594867035759}"/>
              </a:ext>
            </a:extLst>
          </p:cNvPr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396"/>
            <a:ext cx="2363494" cy="13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2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4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arge, food, group, table&#10;&#10;Description automatically generated">
            <a:extLst>
              <a:ext uri="{FF2B5EF4-FFF2-40B4-BE49-F238E27FC236}">
                <a16:creationId xmlns:a16="http://schemas.microsoft.com/office/drawing/2014/main" id="{134D3836-EAA4-3E45-9F93-237CA7988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82029"/>
          <a:stretch/>
        </p:blipFill>
        <p:spPr>
          <a:xfrm>
            <a:off x="0" y="5625548"/>
            <a:ext cx="12192000" cy="12324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05B4B6-EA3B-AF44-8984-9827F1E58F2B}"/>
              </a:ext>
            </a:extLst>
          </p:cNvPr>
          <p:cNvSpPr/>
          <p:nvPr userDrawn="1"/>
        </p:nvSpPr>
        <p:spPr>
          <a:xfrm>
            <a:off x="6299200" y="4508500"/>
            <a:ext cx="2679700" cy="97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896B6D-490C-B249-9894-FADBB9D33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46" y="365126"/>
            <a:ext cx="11405760" cy="791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BF4B3-8D55-1442-BEA1-395584E27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358282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9377B-5503-AA41-A7BF-CE6D936A2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0096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AFF68-D9C0-334B-8AD4-DF8CCD131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833" y="6310311"/>
            <a:ext cx="941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Page </a:t>
            </a:r>
            <a:fld id="{0541A908-6659-7B40-8DE6-3D5757BD4D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9564B-9967-0E45-A53D-B5551E081DDA}"/>
              </a:ext>
            </a:extLst>
          </p:cNvPr>
          <p:cNvSpPr/>
          <p:nvPr userDrawn="1"/>
        </p:nvSpPr>
        <p:spPr>
          <a:xfrm flipH="1">
            <a:off x="0" y="0"/>
            <a:ext cx="156754" cy="1156448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9ECBC4-A18A-A441-A6E1-C27772989D33}"/>
              </a:ext>
            </a:extLst>
          </p:cNvPr>
          <p:cNvSpPr/>
          <p:nvPr userDrawn="1"/>
        </p:nvSpPr>
        <p:spPr>
          <a:xfrm>
            <a:off x="9934" y="6584336"/>
            <a:ext cx="12191030" cy="288904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FE1CA6-DADA-3D49-8235-7F6C1F36CCD7}"/>
              </a:ext>
            </a:extLst>
          </p:cNvPr>
          <p:cNvGrpSpPr/>
          <p:nvPr userDrawn="1"/>
        </p:nvGrpSpPr>
        <p:grpSpPr>
          <a:xfrm>
            <a:off x="9450569" y="5794513"/>
            <a:ext cx="2553172" cy="474947"/>
            <a:chOff x="9982199" y="6311900"/>
            <a:chExt cx="2449410" cy="4556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288480-E44A-5D46-B646-7264132A48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02"/>
            <a:stretch/>
          </p:blipFill>
          <p:spPr>
            <a:xfrm>
              <a:off x="9982199" y="6311900"/>
              <a:ext cx="527463" cy="4556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4DE1C4-0FE9-524C-BDB7-2731099885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688" y="6395024"/>
              <a:ext cx="1883921" cy="28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60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>
            <a:lumMod val="50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>
            <a:lumMod val="50000"/>
          </a:schemeClr>
        </a:buClr>
        <a:buFont typeface="System Font Regular"/>
        <a:buChar char="‣"/>
        <a:tabLst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8975" indent="-230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>
            <a:lumMod val="75000"/>
          </a:schemeClr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9163" indent="-230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>
            <a:lumMod val="75000"/>
          </a:schemeClr>
        </a:buClr>
        <a:buFont typeface="System Font Regular"/>
        <a:buChar char="‣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9350" indent="-230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>
            <a:lumMod val="9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5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19community.nih.gov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4C7592-B185-D046-8E55-0F9B4EA4B5C0}"/>
              </a:ext>
            </a:extLst>
          </p:cNvPr>
          <p:cNvSpPr txBox="1"/>
          <p:nvPr/>
        </p:nvSpPr>
        <p:spPr>
          <a:xfrm>
            <a:off x="2806995" y="44855"/>
            <a:ext cx="929285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ctr">
              <a:buClr>
                <a:schemeClr val="folHlink"/>
              </a:buClr>
              <a:buSzPct val="60000"/>
            </a:pPr>
            <a:r>
              <a:rPr lang="en-US" sz="3600" b="1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G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arnering</a:t>
            </a:r>
            <a:r>
              <a:rPr lang="en-US" sz="3600" b="1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 E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ffective</a:t>
            </a:r>
            <a:r>
              <a:rPr lang="en-US" sz="3600" b="1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 O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utreach</a:t>
            </a:r>
            <a:r>
              <a:rPr lang="en-US" sz="3600" b="1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and</a:t>
            </a:r>
            <a:r>
              <a:rPr lang="en-US" sz="3600" b="1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 R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esearch</a:t>
            </a:r>
            <a:r>
              <a:rPr lang="en-US" sz="3600" b="1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in</a:t>
            </a:r>
            <a:r>
              <a:rPr lang="en-US" sz="3600" b="1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 G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eorgia for</a:t>
            </a:r>
            <a:r>
              <a:rPr lang="en-US" sz="3600" b="1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 I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mpact </a:t>
            </a:r>
            <a:r>
              <a:rPr lang="en-US" sz="3600" b="1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A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  <a:ea typeface="Calibri" panose="020F0502020204030204" pitchFamily="34" charset="0"/>
              </a:rPr>
              <a:t>lliance</a:t>
            </a:r>
            <a:endParaRPr lang="en-US" sz="3600" b="1" dirty="0">
              <a:solidFill>
                <a:schemeClr val="bg1"/>
              </a:solidFill>
              <a:latin typeface="Lucida Grande" pitchFamily="-4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585D1B-77DD-7F49-B404-4192F749C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327" y="1754679"/>
            <a:ext cx="8269282" cy="248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1"/>
    </mc:Choice>
    <mc:Fallback xmlns="">
      <p:transition spd="slow" advTm="2271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E22F86C6-9190-AD4C-9595-D0E9E3A7D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201"/>
            <a:ext cx="2887068" cy="6495903"/>
          </a:xfrm>
          <a:prstGeom prst="rect">
            <a:avLst/>
          </a:prstGeom>
        </p:spPr>
      </p:pic>
      <p:pic>
        <p:nvPicPr>
          <p:cNvPr id="6" name="Picture 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C9963F6-3FF6-9541-BD9D-48A80E113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6" y="2616200"/>
            <a:ext cx="2478345" cy="322782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AAE5F2-8729-0147-BDE5-8C01A6D8A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85" y="2598822"/>
            <a:ext cx="2455823" cy="322782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5641AA8-D37B-074A-B47F-6A4A0C794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34" y="2616200"/>
            <a:ext cx="2579117" cy="3252482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10A3F1D-50CE-A84B-892C-16AD5412D35F}"/>
              </a:ext>
            </a:extLst>
          </p:cNvPr>
          <p:cNvSpPr txBox="1"/>
          <p:nvPr/>
        </p:nvSpPr>
        <p:spPr>
          <a:xfrm>
            <a:off x="304800" y="431801"/>
            <a:ext cx="424259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132D7D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Educational Materials Library</a:t>
            </a:r>
          </a:p>
        </p:txBody>
      </p:sp>
    </p:spTree>
    <p:extLst>
      <p:ext uri="{BB962C8B-B14F-4D97-AF65-F5344CB8AC3E}">
        <p14:creationId xmlns:p14="http://schemas.microsoft.com/office/powerpoint/2010/main" val="2990777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223F0482-45B7-574E-84D1-45E4244039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13" y="1"/>
            <a:ext cx="12191987" cy="6857999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10A3F1D-50CE-A84B-892C-16AD5412D35F}"/>
              </a:ext>
            </a:extLst>
          </p:cNvPr>
          <p:cNvSpPr txBox="1"/>
          <p:nvPr/>
        </p:nvSpPr>
        <p:spPr>
          <a:xfrm>
            <a:off x="5435600" y="939800"/>
            <a:ext cx="9144000" cy="2900518"/>
          </a:xfrm>
          <a:prstGeom prst="rect">
            <a:avLst/>
          </a:prstGeom>
        </p:spPr>
        <p:txBody>
          <a:bodyPr vert="horz" lIns="60960" tIns="30480" rIns="60960" bIns="30480" rtlCol="0" anchor="b">
            <a:normAutofit fontScale="92500" lnSpcReduction="10000"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Multilingual </a:t>
            </a:r>
          </a:p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 Center</a:t>
            </a:r>
          </a:p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1-877-904-5097</a:t>
            </a:r>
          </a:p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9am-9pm EST</a:t>
            </a:r>
          </a:p>
        </p:txBody>
      </p:sp>
    </p:spTree>
    <p:extLst>
      <p:ext uri="{BB962C8B-B14F-4D97-AF65-F5344CB8AC3E}">
        <p14:creationId xmlns:p14="http://schemas.microsoft.com/office/powerpoint/2010/main" val="4071486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4C7592-B185-D046-8E55-0F9B4EA4B5C0}"/>
              </a:ext>
            </a:extLst>
          </p:cNvPr>
          <p:cNvSpPr txBox="1"/>
          <p:nvPr/>
        </p:nvSpPr>
        <p:spPr>
          <a:xfrm>
            <a:off x="2806995" y="44855"/>
            <a:ext cx="929285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4F72"/>
              </a:buClr>
              <a:buSzPct val="6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arnering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ffective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utreach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and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esearch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in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eorgia for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mpact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lliance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Grande" pitchFamily="-4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585D1B-77DD-7F49-B404-4192F749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855" y="1733861"/>
            <a:ext cx="8269282" cy="2485754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DCD2A128-33B1-4641-B7A2-46D34CA42A66}"/>
              </a:ext>
            </a:extLst>
          </p:cNvPr>
          <p:cNvSpPr txBox="1"/>
          <p:nvPr/>
        </p:nvSpPr>
        <p:spPr>
          <a:xfrm>
            <a:off x="3733800" y="4219615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551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Phone: 404-752-1700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551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georgiaceal@msm.edu</a:t>
            </a:r>
          </a:p>
        </p:txBody>
      </p:sp>
    </p:spTree>
    <p:extLst>
      <p:ext uri="{BB962C8B-B14F-4D97-AF65-F5344CB8AC3E}">
        <p14:creationId xmlns:p14="http://schemas.microsoft.com/office/powerpoint/2010/main" val="22163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1"/>
    </mc:Choice>
    <mc:Fallback xmlns="">
      <p:transition spd="slow" advTm="2271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F3208C-A4F7-BD43-9E1C-4F2AC17F9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8" y="2367638"/>
            <a:ext cx="10515600" cy="31350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Goal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0" indent="0" algn="ctr">
              <a:buNone/>
            </a:pPr>
            <a:endParaRPr lang="en-US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To 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understand factors that contribute to the COVID-19 in communities and establish effective, community-engaged outreach and response strategies</a:t>
            </a:r>
            <a:endParaRPr lang="en-US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6F84B-C5CE-8946-9905-B5A26A663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899" y="77822"/>
            <a:ext cx="4716202" cy="16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6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5"/>
    </mc:Choice>
    <mc:Fallback xmlns="">
      <p:transition spd="slow" advTm="3094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4C7592-B185-D046-8E55-0F9B4EA4B5C0}"/>
              </a:ext>
            </a:extLst>
          </p:cNvPr>
          <p:cNvSpPr txBox="1"/>
          <p:nvPr/>
        </p:nvSpPr>
        <p:spPr>
          <a:xfrm>
            <a:off x="2806995" y="44855"/>
            <a:ext cx="929285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4F72"/>
              </a:buClr>
              <a:buSzPct val="6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arnering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ffective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utreach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and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esearch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in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eorgia for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 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mpact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Text" panose="02000505000000020004" pitchFamily="2" charset="0"/>
                <a:ea typeface="Calibri" panose="020F0502020204030204" pitchFamily="34" charset="0"/>
                <a:cs typeface="+mn-cs"/>
              </a:rPr>
              <a:t>lliance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Grande" pitchFamily="-4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585D1B-77DD-7F49-B404-4192F749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855" y="1733861"/>
            <a:ext cx="8269282" cy="2485754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DCD2A128-33B1-4641-B7A2-46D34CA42A66}"/>
              </a:ext>
            </a:extLst>
          </p:cNvPr>
          <p:cNvSpPr txBox="1"/>
          <p:nvPr/>
        </p:nvSpPr>
        <p:spPr>
          <a:xfrm>
            <a:off x="3733800" y="4219615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551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Phone: 404-752-1700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551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georgiaceal@msm.edu</a:t>
            </a:r>
          </a:p>
        </p:txBody>
      </p:sp>
    </p:spTree>
    <p:extLst>
      <p:ext uri="{BB962C8B-B14F-4D97-AF65-F5344CB8AC3E}">
        <p14:creationId xmlns:p14="http://schemas.microsoft.com/office/powerpoint/2010/main" val="183014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1"/>
    </mc:Choice>
    <mc:Fallback xmlns="">
      <p:transition spd="slow" advTm="2271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8A4C2-527C-A840-9226-9948190A3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60084"/>
            <a:ext cx="10265230" cy="4351338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Establish the Georgia CEAL as a statewide community engagement hub for COVID-19 response and recovery and future public health emergencies</a:t>
            </a:r>
          </a:p>
          <a:p>
            <a:pPr marL="228600" lvl="1" indent="0">
              <a:buNone/>
            </a:pPr>
            <a:endParaRPr lang="en-US" dirty="0"/>
          </a:p>
          <a:p>
            <a:pPr lvl="1"/>
            <a:r>
              <a:rPr lang="en-US" dirty="0"/>
              <a:t>Identify areas to share COVID-19 educational materials, messages and vaccine uptake interventions</a:t>
            </a:r>
          </a:p>
          <a:p>
            <a:pPr marL="228600" lvl="1" indent="0">
              <a:buNone/>
            </a:pPr>
            <a:endParaRPr lang="en-US" dirty="0"/>
          </a:p>
          <a:p>
            <a:pPr lvl="1"/>
            <a:r>
              <a:rPr lang="en-US" dirty="0"/>
              <a:t>Identify beliefs around COVID-19 and the vaccines</a:t>
            </a:r>
          </a:p>
          <a:p>
            <a:pPr marL="228600" lvl="1" indent="0">
              <a:buNone/>
            </a:pPr>
            <a:endParaRPr lang="en-US" dirty="0"/>
          </a:p>
          <a:p>
            <a:pPr lvl="1"/>
            <a:r>
              <a:rPr lang="en-US" dirty="0"/>
              <a:t>To develop and disseminate sensitive, scientifically based information COVID 19 vaccine information toward vaccine readiness and participation</a:t>
            </a:r>
          </a:p>
          <a:p>
            <a:pPr lvl="1"/>
            <a:endParaRPr lang="en-US" b="1" dirty="0"/>
          </a:p>
          <a:p>
            <a:pPr marL="228600" lvl="1" indent="0" algn="ctr">
              <a:buNone/>
            </a:pPr>
            <a:r>
              <a:rPr lang="en-US" dirty="0">
                <a:hlinkClick r:id="rId3"/>
              </a:rPr>
              <a:t>https://covid19community.nih.gov/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CE98F-3792-8641-B912-1C8EDBB7A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0639" y="308066"/>
            <a:ext cx="8553160" cy="7389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GEORGIA CEAL Priorities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A00E6-52FC-B040-92CD-6474FE4FF7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1A908-6659-7B40-8DE6-3D5757BD4DC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81918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81918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833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9478" y="1339168"/>
            <a:ext cx="11009923" cy="4064108"/>
          </a:xfrm>
          <a:prstGeom prst="rect">
            <a:avLst/>
          </a:prstGeom>
          <a:solidFill>
            <a:srgbClr val="132D7D">
              <a:alpha val="4705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2941857" y="3803880"/>
            <a:ext cx="5733455" cy="1135625"/>
            <a:chOff x="-6481759" y="1978038"/>
            <a:chExt cx="11466910" cy="1768971"/>
          </a:xfrm>
        </p:grpSpPr>
        <p:sp>
          <p:nvSpPr>
            <p:cNvPr id="5" name="TextBox 5"/>
            <p:cNvSpPr txBox="1"/>
            <p:nvPr/>
          </p:nvSpPr>
          <p:spPr>
            <a:xfrm>
              <a:off x="-5286377" y="3205458"/>
              <a:ext cx="10271528" cy="541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609630" rtl="0" eaLnBrk="1" fontAlgn="auto" latinLnBrk="0" hangingPunct="1">
                <a:lnSpc>
                  <a:spcPts val="242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32D7D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www.msm.edu/ncrn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6481759" y="1978038"/>
              <a:ext cx="10271526" cy="523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609630" rtl="0" eaLnBrk="1" fontAlgn="auto" latinLnBrk="0" hangingPunct="1">
                <a:lnSpc>
                  <a:spcPts val="242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32D7D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ncrn@msm.edu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32D7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>
            <a:off x="11193768" y="685801"/>
            <a:ext cx="312432" cy="9747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66280" y="2819402"/>
            <a:ext cx="1029513" cy="90146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505200" y="1409146"/>
            <a:ext cx="5135763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85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National COVID Resilience </a:t>
            </a:r>
            <a:r>
              <a:rPr kumimoji="0" lang="en-US" sz="4267" b="0" i="0" u="none" strike="noStrike" kern="1200" cap="none" spc="85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Resilience</a:t>
            </a:r>
            <a:r>
              <a:rPr kumimoji="0" lang="en-US" sz="4267" b="0" i="0" u="none" strike="noStrike" kern="1200" cap="none" spc="85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 Network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E2483A-104D-3A40-8368-022032EC9FCE}"/>
              </a:ext>
            </a:extLst>
          </p:cNvPr>
          <p:cNvGrpSpPr/>
          <p:nvPr/>
        </p:nvGrpSpPr>
        <p:grpSpPr>
          <a:xfrm>
            <a:off x="3505200" y="5439400"/>
            <a:ext cx="6761011" cy="1111416"/>
            <a:chOff x="3726882" y="8567358"/>
            <a:chExt cx="10141516" cy="1667124"/>
          </a:xfrm>
        </p:grpSpPr>
        <p:pic>
          <p:nvPicPr>
            <p:cNvPr id="17" name="Picture 16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875F7A8E-2ED7-1049-BC0F-9CC432C3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882" y="8699504"/>
              <a:ext cx="8941619" cy="1534978"/>
            </a:xfrm>
            <a:prstGeom prst="rect">
              <a:avLst/>
            </a:prstGeom>
          </p:spPr>
        </p:pic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0C0027EA-8386-E14D-8A5C-303EF481B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5703" y="8567358"/>
              <a:ext cx="4772695" cy="1534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345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DAF90-2F3F-47BA-93D1-ED2C3EADD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1A908-6659-7B40-8DE6-3D5757BD4DC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81918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81918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96FFA-C12B-420B-84F2-B22B91711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33" t="10563" r="18572" b="4939"/>
          <a:stretch/>
        </p:blipFill>
        <p:spPr>
          <a:xfrm>
            <a:off x="2226365" y="0"/>
            <a:ext cx="751398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36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1BD5A2C-F435-4242-8B33-EC1E2258E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50" r="703" b="54667"/>
          <a:stretch/>
        </p:blipFill>
        <p:spPr>
          <a:xfrm>
            <a:off x="8280400" y="2240548"/>
            <a:ext cx="3908557" cy="3215103"/>
          </a:xfrm>
          <a:prstGeom prst="rect">
            <a:avLst/>
          </a:prstGeom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C39A29E-6169-0A49-A9EB-73AFB4E82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413" y="187466"/>
            <a:ext cx="7560230" cy="4388852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C3EC75A-390F-B445-ACCA-5F482415A3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8411" r="10160"/>
          <a:stretch/>
        </p:blipFill>
        <p:spPr>
          <a:xfrm>
            <a:off x="8390409" y="187466"/>
            <a:ext cx="1034933" cy="195045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696F82-32D0-D043-A7A0-12A87F2F2661}"/>
              </a:ext>
            </a:extLst>
          </p:cNvPr>
          <p:cNvCxnSpPr>
            <a:cxnSpLocks/>
          </p:cNvCxnSpPr>
          <p:nvPr/>
        </p:nvCxnSpPr>
        <p:spPr>
          <a:xfrm>
            <a:off x="7141023" y="2260600"/>
            <a:ext cx="11393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97FFEC-5679-1A49-9EB8-2F65249D3268}"/>
              </a:ext>
            </a:extLst>
          </p:cNvPr>
          <p:cNvCxnSpPr>
            <a:cxnSpLocks/>
          </p:cNvCxnSpPr>
          <p:nvPr/>
        </p:nvCxnSpPr>
        <p:spPr>
          <a:xfrm>
            <a:off x="7516114" y="685800"/>
            <a:ext cx="7642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">
            <a:extLst>
              <a:ext uri="{FF2B5EF4-FFF2-40B4-BE49-F238E27FC236}">
                <a16:creationId xmlns:a16="http://schemas.microsoft.com/office/drawing/2014/main" id="{C292C56E-61F7-CB4F-BCB4-AFE9F28FA0FE}"/>
              </a:ext>
            </a:extLst>
          </p:cNvPr>
          <p:cNvSpPr txBox="1"/>
          <p:nvPr/>
        </p:nvSpPr>
        <p:spPr>
          <a:xfrm>
            <a:off x="1912483" y="4925591"/>
            <a:ext cx="7502164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1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32D7D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Language Selector &amp; </a:t>
            </a:r>
          </a:p>
          <a:p>
            <a:pPr marL="0" marR="0" lvl="0" indent="0" algn="l" defTabSz="609630" rtl="0" eaLnBrk="1" fontAlgn="auto" latinLnBrk="0" hangingPunct="1">
              <a:lnSpc>
                <a:spcPts val="41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32D7D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Symptom Checker</a:t>
            </a:r>
          </a:p>
        </p:txBody>
      </p:sp>
    </p:spTree>
    <p:extLst>
      <p:ext uri="{BB962C8B-B14F-4D97-AF65-F5344CB8AC3E}">
        <p14:creationId xmlns:p14="http://schemas.microsoft.com/office/powerpoint/2010/main" val="150672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7B4C42-74DA-8A41-8A13-5FA673CD9585}"/>
              </a:ext>
            </a:extLst>
          </p:cNvPr>
          <p:cNvCxnSpPr>
            <a:cxnSpLocks/>
          </p:cNvCxnSpPr>
          <p:nvPr/>
        </p:nvCxnSpPr>
        <p:spPr>
          <a:xfrm flipH="1">
            <a:off x="4318000" y="3530600"/>
            <a:ext cx="76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ED0C5963-37CC-D34F-A622-C219D68BBD51}"/>
              </a:ext>
            </a:extLst>
          </p:cNvPr>
          <p:cNvSpPr txBox="1"/>
          <p:nvPr/>
        </p:nvSpPr>
        <p:spPr>
          <a:xfrm>
            <a:off x="-127797" y="382257"/>
            <a:ext cx="424259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132D7D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Location-Based Resource Navigator</a:t>
            </a: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4A340E0-C934-2D48-AE4E-5A6D18B20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7" y="1244600"/>
            <a:ext cx="7772393" cy="4270162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D4FE004-A46B-564C-8442-76CC8566B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/>
          <a:stretch/>
        </p:blipFill>
        <p:spPr>
          <a:xfrm>
            <a:off x="104875" y="2514601"/>
            <a:ext cx="5173623" cy="26416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F68AC4-C4A2-2F43-8353-69CCBD5237E1}"/>
              </a:ext>
            </a:extLst>
          </p:cNvPr>
          <p:cNvCxnSpPr>
            <a:cxnSpLocks/>
          </p:cNvCxnSpPr>
          <p:nvPr/>
        </p:nvCxnSpPr>
        <p:spPr>
          <a:xfrm flipH="1">
            <a:off x="4462527" y="3507874"/>
            <a:ext cx="1862525" cy="863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908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3E17DD-79C0-8746-8590-CD0AC766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9371"/>
            <a:ext cx="5994400" cy="4810221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848D3A3-6E9B-204B-8585-C9F2F5777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5"/>
          <a:stretch/>
        </p:blipFill>
        <p:spPr>
          <a:xfrm>
            <a:off x="6858000" y="4362126"/>
            <a:ext cx="4313241" cy="215631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CED591-4C24-2344-A98C-7F0C5B5CC501}"/>
              </a:ext>
            </a:extLst>
          </p:cNvPr>
          <p:cNvCxnSpPr>
            <a:cxnSpLocks/>
          </p:cNvCxnSpPr>
          <p:nvPr/>
        </p:nvCxnSpPr>
        <p:spPr>
          <a:xfrm>
            <a:off x="3962401" y="5059283"/>
            <a:ext cx="2743199" cy="470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">
            <a:extLst>
              <a:ext uri="{FF2B5EF4-FFF2-40B4-BE49-F238E27FC236}">
                <a16:creationId xmlns:a16="http://schemas.microsoft.com/office/drawing/2014/main" id="{BF43DB68-D11D-A342-AE25-25C6E11D2431}"/>
              </a:ext>
            </a:extLst>
          </p:cNvPr>
          <p:cNvSpPr txBox="1"/>
          <p:nvPr/>
        </p:nvSpPr>
        <p:spPr>
          <a:xfrm>
            <a:off x="6858000" y="2565400"/>
            <a:ext cx="424259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132D7D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Location-Based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36084924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8">
      <a:dk1>
        <a:srgbClr val="181918"/>
      </a:dk1>
      <a:lt1>
        <a:srgbClr val="FFFFFF"/>
      </a:lt1>
      <a:dk2>
        <a:srgbClr val="303C5B"/>
      </a:dk2>
      <a:lt2>
        <a:srgbClr val="E7E6E6"/>
      </a:lt2>
      <a:accent1>
        <a:srgbClr val="1C3B6A"/>
      </a:accent1>
      <a:accent2>
        <a:srgbClr val="4372C4"/>
      </a:accent2>
      <a:accent3>
        <a:srgbClr val="DAE1E6"/>
      </a:accent3>
      <a:accent4>
        <a:srgbClr val="F68A66"/>
      </a:accent4>
      <a:accent5>
        <a:srgbClr val="75A8B7"/>
      </a:accent5>
      <a:accent6>
        <a:srgbClr val="A02E06"/>
      </a:accent6>
      <a:hlink>
        <a:srgbClr val="0563C1"/>
      </a:hlink>
      <a:folHlink>
        <a:srgbClr val="4EB8B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Custom 8">
      <a:dk1>
        <a:srgbClr val="181918"/>
      </a:dk1>
      <a:lt1>
        <a:srgbClr val="FFFFFF"/>
      </a:lt1>
      <a:dk2>
        <a:srgbClr val="303C5B"/>
      </a:dk2>
      <a:lt2>
        <a:srgbClr val="E7E6E6"/>
      </a:lt2>
      <a:accent1>
        <a:srgbClr val="1C3B6A"/>
      </a:accent1>
      <a:accent2>
        <a:srgbClr val="4372C4"/>
      </a:accent2>
      <a:accent3>
        <a:srgbClr val="DAE1E6"/>
      </a:accent3>
      <a:accent4>
        <a:srgbClr val="F68A66"/>
      </a:accent4>
      <a:accent5>
        <a:srgbClr val="75A8B7"/>
      </a:accent5>
      <a:accent6>
        <a:srgbClr val="A02E06"/>
      </a:accent6>
      <a:hlink>
        <a:srgbClr val="0563C1"/>
      </a:hlink>
      <a:folHlink>
        <a:srgbClr val="4EB8B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7A65BE8C72784ABD9E181232F528E0" ma:contentTypeVersion="15" ma:contentTypeDescription="Create a new document." ma:contentTypeScope="" ma:versionID="6879eca46bc546c37bf1601f2e32e0b5">
  <xsd:schema xmlns:xsd="http://www.w3.org/2001/XMLSchema" xmlns:xs="http://www.w3.org/2001/XMLSchema" xmlns:p="http://schemas.microsoft.com/office/2006/metadata/properties" xmlns:ns1="http://schemas.microsoft.com/sharepoint/v3" xmlns:ns3="7282973f-808c-4b06-984b-a6bc4f85b81d" xmlns:ns4="ea6d80d6-dadb-428b-95b7-64330afd4a59" targetNamespace="http://schemas.microsoft.com/office/2006/metadata/properties" ma:root="true" ma:fieldsID="0ab54ac1a70db4337df6d93ca809b9ec" ns1:_="" ns3:_="" ns4:_="">
    <xsd:import namespace="http://schemas.microsoft.com/sharepoint/v3"/>
    <xsd:import namespace="7282973f-808c-4b06-984b-a6bc4f85b81d"/>
    <xsd:import namespace="ea6d80d6-dadb-428b-95b7-64330afd4a5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82973f-808c-4b06-984b-a6bc4f85b8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d80d6-dadb-428b-95b7-64330afd4a5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630526-8E64-4F53-B306-7D434072B762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a6d80d6-dadb-428b-95b7-64330afd4a59"/>
    <ds:schemaRef ds:uri="7282973f-808c-4b06-984b-a6bc4f85b81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D18946A-CE1A-43B7-9B59-AF19A69225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D9123A-07D1-4DA3-BB1B-E7AE6ADADE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282973f-808c-4b06-984b-a6bc4f85b81d"/>
    <ds:schemaRef ds:uri="ea6d80d6-dadb-428b-95b7-64330afd4a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4548</TotalTime>
  <Words>190</Words>
  <Application>Microsoft Office PowerPoint</Application>
  <PresentationFormat>Widescreen</PresentationFormat>
  <Paragraphs>47</Paragraphs>
  <Slides>12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Lucida Grande</vt:lpstr>
      <vt:lpstr>Montserrat Classic Bold</vt:lpstr>
      <vt:lpstr>Montserrat Light</vt:lpstr>
      <vt:lpstr>Sitka Text</vt:lpstr>
      <vt:lpstr>System Font Regular</vt:lpstr>
      <vt:lpstr>1_Office Theme</vt:lpstr>
      <vt:lpstr>3_Office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Coglaiti, Michaela</dc:creator>
  <cp:lastModifiedBy>Akintobi, Tabia</cp:lastModifiedBy>
  <cp:revision>103</cp:revision>
  <cp:lastPrinted>2021-05-19T02:58:01Z</cp:lastPrinted>
  <dcterms:created xsi:type="dcterms:W3CDTF">2020-09-08T18:26:46Z</dcterms:created>
  <dcterms:modified xsi:type="dcterms:W3CDTF">2021-07-17T15:28:03Z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0x010100BA7A65BE8C72784ABD9E181232F528E0</vt:lpwstr>
  </property>
</Properties>
</file>