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0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5" r:id="rId1"/>
    <p:sldMasterId id="2147483882" r:id="rId2"/>
    <p:sldMasterId id="2147483706" r:id="rId3"/>
    <p:sldMasterId id="2147483694" r:id="rId4"/>
    <p:sldMasterId id="2147483715" r:id="rId5"/>
    <p:sldMasterId id="2147483727" r:id="rId6"/>
    <p:sldMasterId id="2147483739" r:id="rId7"/>
    <p:sldMasterId id="2147483751" r:id="rId8"/>
    <p:sldMasterId id="2147483763" r:id="rId9"/>
    <p:sldMasterId id="2147483790" r:id="rId10"/>
    <p:sldMasterId id="2147483802" r:id="rId11"/>
  </p:sldMasterIdLst>
  <p:notesMasterIdLst>
    <p:notesMasterId r:id="rId20"/>
  </p:notesMasterIdLst>
  <p:sldIdLst>
    <p:sldId id="257" r:id="rId12"/>
    <p:sldId id="264" r:id="rId13"/>
    <p:sldId id="265" r:id="rId14"/>
    <p:sldId id="270" r:id="rId15"/>
    <p:sldId id="269" r:id="rId16"/>
    <p:sldId id="267" r:id="rId17"/>
    <p:sldId id="268" r:id="rId18"/>
    <p:sldId id="272" r:id="rId1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7"/>
    <p:restoredTop sz="93525"/>
  </p:normalViewPr>
  <p:slideViewPr>
    <p:cSldViewPr snapToGrid="0" snapToObjects="1">
      <p:cViewPr varScale="1">
        <p:scale>
          <a:sx n="64" d="100"/>
          <a:sy n="64" d="100"/>
        </p:scale>
        <p:origin x="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9F93F-21EF-3642-8B99-0C1CC71FCEEB}" type="datetimeFigureOut">
              <a:rPr lang="en-US" smtClean="0"/>
              <a:t>2/28/18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EF65A-CF66-5A49-B156-E83A2E1DD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0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72806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0304" y="5413248"/>
            <a:ext cx="9144000" cy="5029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1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8FF366F-0EC4-A74C-9C66-191AB6664300}" type="datetimeFigureOut">
              <a:rPr lang="en-US"/>
              <a:pPr>
                <a:defRPr/>
              </a:pPr>
              <a:t>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7A6872B-A1C9-974E-982A-D0FA6D638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922EE93-44EE-1D4B-8B71-E4588DB4C5A8}" type="datetimeFigureOut">
              <a:rPr lang="en-US"/>
              <a:pPr>
                <a:defRPr/>
              </a:pPr>
              <a:t>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DF36B70-4456-0444-9E97-81DD607D6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75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C077A71-AF4F-354B-A874-5BC2C6629A69}" type="datetimeFigureOut">
              <a:rPr lang="en-US"/>
              <a:pPr>
                <a:defRPr/>
              </a:pPr>
              <a:t>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CB76C34-E0BD-E741-9EC1-DB5CC2953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48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D21BA48-973B-A346-9376-A916FA9712FD}" type="datetimeFigureOut">
              <a:rPr lang="en-US"/>
              <a:pPr>
                <a:defRPr/>
              </a:pPr>
              <a:t>2/28/18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F681715-088E-DF45-82FA-605152306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05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95E8A1-2C07-7048-A0F8-7F902B28F9A3}" type="datetimeFigureOut">
              <a:rPr lang="en-US"/>
              <a:pPr>
                <a:defRPr/>
              </a:pPr>
              <a:t>2/28/18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8FADF6B-8E3D-FD42-A74D-EEE20F648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2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CB94720-DF08-E14F-A5DE-B23EBE98479D}" type="datetimeFigureOut">
              <a:rPr lang="en-US"/>
              <a:pPr>
                <a:defRPr/>
              </a:pPr>
              <a:t>2/28/18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5888314-1273-BF44-8310-80DAC4270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39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4BA2B6E-8D04-E646-B799-9159AC60CA82}" type="datetimeFigureOut">
              <a:rPr lang="en-US"/>
              <a:pPr>
                <a:defRPr/>
              </a:pPr>
              <a:t>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AEDF02A-7201-4C43-A1AA-C9463C815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97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192170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2588" y="2057400"/>
            <a:ext cx="2378901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396F4B5-BD19-0544-B05C-E79A9CD4FF82}" type="datetimeFigureOut">
              <a:rPr lang="en-US"/>
              <a:pPr>
                <a:defRPr/>
              </a:pPr>
              <a:t>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6994288-C8C5-B345-9780-31E84B00B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60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27DEAC5-4540-9A43-9F41-7674625F3511}" type="datetimeFigureOut">
              <a:rPr lang="en-US"/>
              <a:pPr>
                <a:defRPr/>
              </a:pPr>
              <a:t>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59F53CC-995C-A94D-BFFE-1D8A54247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87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168" y="365125"/>
            <a:ext cx="6580632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3168" y="1825625"/>
            <a:ext cx="658063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8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83279"/>
            <a:ext cx="10515600" cy="27936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40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7CFC040-F78B-5F48-AB15-AF405DB1F53A}" type="datetimeFigureOut">
              <a:rPr lang="en-US"/>
              <a:pPr>
                <a:defRPr/>
              </a:pPr>
              <a:t>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907ABC4-FD4F-7C41-8B05-25FA08A6F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59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6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19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271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40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3493"/>
            <a:ext cx="3916680" cy="225005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1968" y="1825625"/>
            <a:ext cx="475183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28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1553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615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7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1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8D31F70-437F-AE44-88B4-D339CA19B9AF}" type="datetimeFigureOut">
              <a:rPr lang="en-US"/>
              <a:pPr>
                <a:defRPr/>
              </a:pPr>
              <a:t>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1A28CF3-32C8-5F47-BB52-5B0A41135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704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30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474819"/>
            <a:ext cx="438607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474819"/>
            <a:ext cx="4623816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47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5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53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9726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1488" y="1920239"/>
            <a:ext cx="6510528" cy="158972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1488" y="3602038"/>
            <a:ext cx="6638544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213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735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339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314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242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401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540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390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173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864C2BC-B8BD-8840-81EF-CE59E7DA51D9}" type="datetimeFigureOut">
              <a:rPr lang="en-US"/>
              <a:pPr>
                <a:defRPr/>
              </a:pPr>
              <a:t>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B3B0C91-D214-3B45-9D51-EF762FD9A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881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57504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2240" y="1870075"/>
            <a:ext cx="5062728" cy="3964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57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616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9155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4216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4004691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7248" y="365125"/>
            <a:ext cx="7150608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1568" y="1825625"/>
            <a:ext cx="795223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1197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0" y="365125"/>
            <a:ext cx="7187184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2736" y="1825625"/>
            <a:ext cx="349300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34656" y="1825625"/>
            <a:ext cx="3819144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1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88CBE0-63A3-5A4F-8F0F-3F42FEE0B7A5}" type="datetimeFigureOut">
              <a:rPr lang="en-US" smtClean="0"/>
              <a:t>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6BEB65-648D-7D46-81D7-82CD77982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74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9232" y="474853"/>
            <a:ext cx="8354568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2BEC2BE-B347-ED4C-AC56-62ED47A49E23}" type="datetimeFigureOut">
              <a:rPr lang="en-US"/>
              <a:pPr>
                <a:defRPr/>
              </a:pPr>
              <a:t>2/28/18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1993650-DEC7-6C46-9AE0-D48AAB3A1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64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980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173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84804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3803206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FC13FED-8430-5D4D-B54C-29C72A39D0A5}" type="datetimeFigureOut">
              <a:rPr lang="en-US"/>
              <a:pPr>
                <a:defRPr/>
              </a:pPr>
              <a:t>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B2735D9-9EB7-C84C-80DF-E1CEEFEFE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1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theme" Target="../theme/theme10.xml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theme" Target="../theme/theme11.xml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theme" Target="../theme/theme3.xm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theme" Target="../theme/theme4.xml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theme" Target="../theme/theme5.xml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theme" Target="../theme/theme6.xml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theme" Target="../theme/theme7.xml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4" Type="http://schemas.openxmlformats.org/officeDocument/2006/relationships/theme" Target="../theme/theme8.xml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theme" Target="../theme/theme9.xml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932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45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8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03" r:id="rId2"/>
    <p:sldLayoutId id="2147483943" r:id="rId3"/>
    <p:sldLayoutId id="2147483904" r:id="rId4"/>
    <p:sldLayoutId id="2147483905" r:id="rId5"/>
    <p:sldLayoutId id="214748390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5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5" y="0"/>
            <a:ext cx="12430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44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ctrTitle"/>
          </p:nvPr>
        </p:nvSpPr>
        <p:spPr bwMode="auto">
          <a:xfrm>
            <a:off x="1275798" y="3717236"/>
            <a:ext cx="9932504" cy="1358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Atlanta Early Education Leadership Council</a:t>
            </a:r>
            <a:r>
              <a:rPr lang="en-US" sz="3600" dirty="0">
                <a:solidFill>
                  <a:srgbClr val="00B0F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/>
            </a:r>
            <a:br>
              <a:rPr lang="en-US" sz="3600" dirty="0">
                <a:solidFill>
                  <a:srgbClr val="00B0F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</a:br>
            <a:endParaRPr lang="en-US" altLang="en-US" sz="3600" dirty="0">
              <a:solidFill>
                <a:srgbClr val="00B0F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0050" y="5076136"/>
            <a:ext cx="9144000" cy="50323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Source Sans Pro" charset="0"/>
                <a:cs typeface="Source Sans Pro" charset="0"/>
              </a:rPr>
              <a:t>Presented by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ource Sans Pro" charset="0"/>
                <a:cs typeface="Source Sans Pro" charset="0"/>
              </a:rPr>
              <a:t>Stephanie Blank, Founding Board Chair, GEEARS</a:t>
            </a:r>
          </a:p>
          <a:p>
            <a:pPr eaLnBrk="1" hangingPunct="1">
              <a:defRPr/>
            </a:pP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ource Sans Pro" charset="0"/>
                <a:cs typeface="Source Sans Pro" charset="0"/>
              </a:rPr>
              <a:t>Georgia Early Education Alliance for Ready Students</a:t>
            </a:r>
            <a:endParaRPr lang="en-US" sz="2000" b="1" i="1" dirty="0">
              <a:solidFill>
                <a:schemeClr val="tx1">
                  <a:lumMod val="65000"/>
                  <a:lumOff val="35000"/>
                </a:schemeClr>
              </a:solidFill>
              <a:ea typeface="Source Sans Pro" charset="0"/>
              <a:cs typeface="Source Sans Pro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9966" y="30077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&lt;iframe width="560" height="315" </a:t>
            </a:r>
            <a:r>
              <a:rPr lang="en-US" dirty="0" err="1"/>
              <a:t>src</a:t>
            </a:r>
            <a:r>
              <a:rPr lang="en-US" dirty="0"/>
              <a:t>="https://</a:t>
            </a:r>
            <a:r>
              <a:rPr lang="en-US" dirty="0" err="1"/>
              <a:t>www.youtube.com</a:t>
            </a:r>
            <a:r>
              <a:rPr lang="en-US" dirty="0"/>
              <a:t>/embed/apzXGEbZht0" </a:t>
            </a:r>
            <a:r>
              <a:rPr lang="en-US" dirty="0" err="1"/>
              <a:t>frameborder</a:t>
            </a:r>
            <a:r>
              <a:rPr lang="en-US" dirty="0"/>
              <a:t>="0" allow="</a:t>
            </a:r>
            <a:r>
              <a:rPr lang="en-US" dirty="0" err="1"/>
              <a:t>autoplay</a:t>
            </a:r>
            <a:r>
              <a:rPr lang="en-US" dirty="0"/>
              <a:t>; encrypted-media" </a:t>
            </a:r>
            <a:r>
              <a:rPr lang="en-US" dirty="0" err="1"/>
              <a:t>allowfullscreen</a:t>
            </a:r>
            <a:r>
              <a:rPr lang="en-US" dirty="0"/>
              <a:t>&gt;&lt;/iframe&gt;</a:t>
            </a:r>
          </a:p>
        </p:txBody>
      </p:sp>
    </p:spTree>
    <p:extLst>
      <p:ext uri="{BB962C8B-B14F-4D97-AF65-F5344CB8AC3E}">
        <p14:creationId xmlns:p14="http://schemas.microsoft.com/office/powerpoint/2010/main" val="30935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90" y="524564"/>
            <a:ext cx="10396332" cy="591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4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0"/>
            <a:ext cx="8005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0"/>
            <a:ext cx="10560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58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5" y="0"/>
            <a:ext cx="10661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57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0"/>
            <a:ext cx="8965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39" y="822661"/>
            <a:ext cx="9084365" cy="559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92480"/>
      </p:ext>
    </p:extLst>
  </p:cSld>
  <p:clrMapOvr>
    <a:masterClrMapping/>
  </p:clrMapOvr>
</p:sld>
</file>

<file path=ppt/theme/theme1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50ECF2EA-5E1A-A94D-9A4B-34E13596A762}"/>
    </a:ext>
  </a:extLst>
</a:theme>
</file>

<file path=ppt/theme/theme10.xml><?xml version="1.0" encoding="utf-8"?>
<a:theme xmlns:a="http://schemas.openxmlformats.org/drawingml/2006/main" name="8_Custom Design">
  <a:themeElements>
    <a:clrScheme name="hyperlin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AFFF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9DAD820F-4254-BA4F-BA41-5DD370606B22}"/>
    </a:ext>
  </a:extLst>
</a:theme>
</file>

<file path=ppt/theme/theme1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D53FBFE8-AC44-B442-8792-77530A1CCD62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B0D221B0-C103-A042-A1C9-871ABA932757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A7D3D077-B9AB-DE42-BA73-45CCC700315D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303C3427-6662-2C47-B3AE-EEA64C8F8C4C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2CF6C49B-4086-7E48-B504-2ED6291D99DE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20193DD5-ED9C-6045-9435-8360D419922C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A39D65CE-31BD-0543-8683-5521E822E63F}"/>
    </a:ext>
  </a:extLst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5F22AF47-4A49-B445-B601-4E3F2840C365}"/>
    </a:ext>
  </a:extLst>
</a:theme>
</file>

<file path=ppt/theme/theme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1780D6EC-EA6F-EC49-B12E-86FF991D19AD}" vid="{DFED0495-01E7-1D4C-9F68-A324F029A9D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GEEARS Template 2018</Template>
  <TotalTime>26</TotalTime>
  <Words>52</Words>
  <Application>Microsoft Macintosh PowerPoint</Application>
  <PresentationFormat>Widescreen</PresentationFormat>
  <Paragraphs>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Arial Rounded MT Bold</vt:lpstr>
      <vt:lpstr>Calibri</vt:lpstr>
      <vt:lpstr>Calibri Light</vt:lpstr>
      <vt:lpstr>Source Sans Pro</vt:lpstr>
      <vt:lpstr>Arial</vt:lpstr>
      <vt:lpstr>10_Custom Design</vt:lpstr>
      <vt:lpstr>7_Custom Design</vt:lpstr>
      <vt:lpstr>1_Custom Design</vt:lpstr>
      <vt:lpstr>Custom Design</vt:lpstr>
      <vt:lpstr>2_Custom Design</vt:lpstr>
      <vt:lpstr>3_Custom Design</vt:lpstr>
      <vt:lpstr>4_Custom Design</vt:lpstr>
      <vt:lpstr>5_Custom Design</vt:lpstr>
      <vt:lpstr>6_Custom Design</vt:lpstr>
      <vt:lpstr>8_Custom Design</vt:lpstr>
      <vt:lpstr>9_Custom Design</vt:lpstr>
      <vt:lpstr>Atlanta Early Education Leadership Council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GEEARS: GEORGIA EARLY EDUCATION ALLIANCE FOR READY STUDENTS</dc:title>
  <dc:creator>Vett Vandiver</dc:creator>
  <cp:lastModifiedBy>Vett Vandiver</cp:lastModifiedBy>
  <cp:revision>4</cp:revision>
  <dcterms:created xsi:type="dcterms:W3CDTF">2018-02-26T18:02:50Z</dcterms:created>
  <dcterms:modified xsi:type="dcterms:W3CDTF">2018-02-28T12:45:42Z</dcterms:modified>
</cp:coreProperties>
</file>